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itillium Web" charset="1" panose="00000500000000000000"/>
      <p:regular r:id="rId15"/>
    </p:embeddedFont>
    <p:embeddedFont>
      <p:font typeface="Titillium Web Bold" charset="1" panose="00000800000000000000"/>
      <p:regular r:id="rId16"/>
    </p:embeddedFont>
    <p:embeddedFont>
      <p:font typeface="Titillium Web Semi-Bold" charset="1" panose="00000700000000000000"/>
      <p:regular r:id="rId17"/>
    </p:embeddedFont>
    <p:embeddedFont>
      <p:font typeface="Titillium Web Italic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slide2.xml" Type="http://schemas.openxmlformats.org/officeDocument/2006/relationships/slide"/><Relationship Id="rId14" Target="../media/image31.jpe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2" Target="../media/image2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slide2.xml" Type="http://schemas.openxmlformats.org/officeDocument/2006/relationships/slid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2" Target="../media/image48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65306" y="1028700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856487"/>
            <a:ext cx="3724511" cy="7701056"/>
          </a:xfrm>
          <a:custGeom>
            <a:avLst/>
            <a:gdLst/>
            <a:ahLst/>
            <a:cxnLst/>
            <a:rect r="r" b="b" t="t" l="l"/>
            <a:pathLst>
              <a:path h="7701056" w="3724511">
                <a:moveTo>
                  <a:pt x="0" y="0"/>
                </a:moveTo>
                <a:lnTo>
                  <a:pt x="3724511" y="0"/>
                </a:lnTo>
                <a:lnTo>
                  <a:pt x="3724511" y="7701057"/>
                </a:lnTo>
                <a:lnTo>
                  <a:pt x="0" y="7701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428543" y="7076221"/>
            <a:ext cx="6973710" cy="1176870"/>
            <a:chOff x="0" y="0"/>
            <a:chExt cx="1836697" cy="3099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6697" cy="309957"/>
            </a:xfrm>
            <a:custGeom>
              <a:avLst/>
              <a:gdLst/>
              <a:ahLst/>
              <a:cxnLst/>
              <a:rect r="r" b="b" t="t" l="l"/>
              <a:pathLst>
                <a:path h="309957" w="1836697">
                  <a:moveTo>
                    <a:pt x="0" y="0"/>
                  </a:moveTo>
                  <a:lnTo>
                    <a:pt x="1836697" y="0"/>
                  </a:lnTo>
                  <a:lnTo>
                    <a:pt x="1836697" y="309957"/>
                  </a:lnTo>
                  <a:lnTo>
                    <a:pt x="0" y="309957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36697" cy="357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D0D0D"/>
                  </a:solidFill>
                  <a:latin typeface="Titillium Web"/>
                </a:rPr>
                <a:t>AN ALAGAMMAI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D0D0D"/>
                  </a:solidFill>
                  <a:latin typeface="Titillium Web"/>
                </a:rPr>
                <a:t> 2nd year CSE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67047" y="7438094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3" y="0"/>
                </a:lnTo>
                <a:lnTo>
                  <a:pt x="601133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24629" y="3823966"/>
            <a:ext cx="8781539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0D0D0D"/>
                </a:solidFill>
                <a:latin typeface="Titillium Web Bold"/>
              </a:rPr>
              <a:t>UI/UX SEMINAR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28368" y="1727439"/>
            <a:ext cx="597406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D0D0D"/>
                </a:solidFill>
                <a:latin typeface="Titillium Web"/>
              </a:rPr>
              <a:t>UNTITLED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t="0" r="-135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336623" y="2093709"/>
          <a:ext cx="7615753" cy="6669866"/>
        </p:xfrm>
        <a:graphic>
          <a:graphicData uri="http://schemas.openxmlformats.org/drawingml/2006/table">
            <a:tbl>
              <a:tblPr/>
              <a:tblGrid>
                <a:gridCol w="1670843"/>
                <a:gridCol w="5944911"/>
              </a:tblGrid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problem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UX vs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Purposes of 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Purposes of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Design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111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>
                          <a:solidFill>
                            <a:srgbClr val="0D0D0D"/>
                          </a:solidFill>
                          <a:latin typeface="Titillium Web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4478079"/>
            <a:ext cx="8001000" cy="5808921"/>
          </a:xfrm>
          <a:custGeom>
            <a:avLst/>
            <a:gdLst/>
            <a:ahLst/>
            <a:cxnLst/>
            <a:rect r="r" b="b" t="t" l="l"/>
            <a:pathLst>
              <a:path h="5808921" w="8001000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344" r="0" b="-6326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3973484"/>
            <a:ext cx="8001000" cy="6313516"/>
          </a:xfrm>
          <a:custGeom>
            <a:avLst/>
            <a:gdLst/>
            <a:ahLst/>
            <a:cxnLst/>
            <a:rect r="r" b="b" t="t" l="l"/>
            <a:pathLst>
              <a:path h="6313516" w="8001000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640306" y="5835489"/>
            <a:ext cx="5847449" cy="1547051"/>
            <a:chOff x="0" y="0"/>
            <a:chExt cx="4411399" cy="1167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1399" cy="1167117"/>
            </a:xfrm>
            <a:custGeom>
              <a:avLst/>
              <a:gdLst/>
              <a:ahLst/>
              <a:cxnLst/>
              <a:rect r="r" b="b" t="t" l="l"/>
              <a:pathLst>
                <a:path h="1167117" w="4411399">
                  <a:moveTo>
                    <a:pt x="39719" y="0"/>
                  </a:moveTo>
                  <a:lnTo>
                    <a:pt x="4371680" y="0"/>
                  </a:lnTo>
                  <a:cubicBezTo>
                    <a:pt x="4393616" y="0"/>
                    <a:pt x="4411399" y="17783"/>
                    <a:pt x="4411399" y="39719"/>
                  </a:cubicBezTo>
                  <a:lnTo>
                    <a:pt x="4411399" y="1127398"/>
                  </a:lnTo>
                  <a:cubicBezTo>
                    <a:pt x="4411399" y="1137932"/>
                    <a:pt x="4407215" y="1148035"/>
                    <a:pt x="4399766" y="1155484"/>
                  </a:cubicBezTo>
                  <a:cubicBezTo>
                    <a:pt x="4392317" y="1162933"/>
                    <a:pt x="4382214" y="1167117"/>
                    <a:pt x="4371680" y="1167117"/>
                  </a:cubicBezTo>
                  <a:lnTo>
                    <a:pt x="39719" y="1167117"/>
                  </a:lnTo>
                  <a:cubicBezTo>
                    <a:pt x="29185" y="1167117"/>
                    <a:pt x="19082" y="1162933"/>
                    <a:pt x="11634" y="1155484"/>
                  </a:cubicBezTo>
                  <a:cubicBezTo>
                    <a:pt x="4185" y="1148035"/>
                    <a:pt x="0" y="1137932"/>
                    <a:pt x="0" y="1127398"/>
                  </a:cubicBezTo>
                  <a:lnTo>
                    <a:pt x="0" y="39719"/>
                  </a:lnTo>
                  <a:cubicBezTo>
                    <a:pt x="0" y="29185"/>
                    <a:pt x="4185" y="19082"/>
                    <a:pt x="11634" y="11634"/>
                  </a:cubicBezTo>
                  <a:cubicBezTo>
                    <a:pt x="19082" y="4185"/>
                    <a:pt x="29185" y="0"/>
                    <a:pt x="39719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11399" cy="12052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 Semi-Bold"/>
                </a:rPr>
                <a:t>Tip:</a:t>
              </a:r>
              <a:r>
                <a:rPr lang="en-US" sz="1500">
                  <a:solidFill>
                    <a:srgbClr val="0D0D0D"/>
                  </a:solidFill>
                  <a:latin typeface="Titillium Web"/>
                </a:rPr>
                <a:t> Use links to go to a different page inside your presentation. 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 Semi-Bold"/>
                </a:rPr>
                <a:t>How: </a:t>
              </a:r>
              <a:r>
                <a:rPr lang="en-US" sz="1500">
                  <a:solidFill>
                    <a:srgbClr val="0D0D0D"/>
                  </a:solidFill>
                  <a:latin typeface="Titillium Web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544305" y="2702184"/>
            <a:ext cx="810688" cy="1046158"/>
          </a:xfrm>
          <a:custGeom>
            <a:avLst/>
            <a:gdLst/>
            <a:ahLst/>
            <a:cxnLst/>
            <a:rect r="r" b="b" t="t" l="l"/>
            <a:pathLst>
              <a:path h="1046158" w="810688">
                <a:moveTo>
                  <a:pt x="0" y="0"/>
                </a:moveTo>
                <a:lnTo>
                  <a:pt x="810688" y="0"/>
                </a:lnTo>
                <a:lnTo>
                  <a:pt x="810688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8876" y="1795642"/>
            <a:ext cx="572324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53917" y="5978834"/>
            <a:ext cx="5561931" cy="3601898"/>
            <a:chOff x="0" y="0"/>
            <a:chExt cx="1464871" cy="948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4871" cy="948648"/>
            </a:xfrm>
            <a:custGeom>
              <a:avLst/>
              <a:gdLst/>
              <a:ahLst/>
              <a:cxnLst/>
              <a:rect r="r" b="b" t="t" l="l"/>
              <a:pathLst>
                <a:path h="948648" w="1464871">
                  <a:moveTo>
                    <a:pt x="0" y="0"/>
                  </a:moveTo>
                  <a:lnTo>
                    <a:pt x="1464871" y="0"/>
                  </a:lnTo>
                  <a:lnTo>
                    <a:pt x="1464871" y="948648"/>
                  </a:lnTo>
                  <a:lnTo>
                    <a:pt x="0" y="94864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64871" cy="986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135052" y="4859076"/>
            <a:ext cx="6535401" cy="5014435"/>
          </a:xfrm>
          <a:custGeom>
            <a:avLst/>
            <a:gdLst/>
            <a:ahLst/>
            <a:cxnLst/>
            <a:rect r="r" b="b" t="t" l="l"/>
            <a:pathLst>
              <a:path h="5014435" w="6535401">
                <a:moveTo>
                  <a:pt x="0" y="0"/>
                </a:moveTo>
                <a:lnTo>
                  <a:pt x="6535401" y="0"/>
                </a:lnTo>
                <a:lnTo>
                  <a:pt x="6535401" y="5014435"/>
                </a:lnTo>
                <a:lnTo>
                  <a:pt x="0" y="5014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45996" y="1296726"/>
            <a:ext cx="7749235" cy="3086100"/>
            <a:chOff x="0" y="0"/>
            <a:chExt cx="204095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0951" cy="812800"/>
            </a:xfrm>
            <a:custGeom>
              <a:avLst/>
              <a:gdLst/>
              <a:ahLst/>
              <a:cxnLst/>
              <a:rect r="r" b="b" t="t" l="l"/>
              <a:pathLst>
                <a:path h="812800" w="2040951">
                  <a:moveTo>
                    <a:pt x="0" y="0"/>
                  </a:moveTo>
                  <a:lnTo>
                    <a:pt x="2040951" y="0"/>
                  </a:lnTo>
                  <a:lnTo>
                    <a:pt x="20409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095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145996" y="1028700"/>
            <a:ext cx="7751131" cy="3354126"/>
          </a:xfrm>
          <a:custGeom>
            <a:avLst/>
            <a:gdLst/>
            <a:ahLst/>
            <a:cxnLst/>
            <a:rect r="r" b="b" t="t" l="l"/>
            <a:pathLst>
              <a:path h="3354126" w="7751131">
                <a:moveTo>
                  <a:pt x="0" y="0"/>
                </a:moveTo>
                <a:lnTo>
                  <a:pt x="7751131" y="0"/>
                </a:lnTo>
                <a:lnTo>
                  <a:pt x="7751131" y="3354126"/>
                </a:lnTo>
                <a:lnTo>
                  <a:pt x="0" y="3354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2848" y="3493289"/>
            <a:ext cx="8065404" cy="4179346"/>
          </a:xfrm>
          <a:custGeom>
            <a:avLst/>
            <a:gdLst/>
            <a:ahLst/>
            <a:cxnLst/>
            <a:rect r="r" b="b" t="t" l="l"/>
            <a:pathLst>
              <a:path h="4179346" w="8065404">
                <a:moveTo>
                  <a:pt x="0" y="0"/>
                </a:moveTo>
                <a:lnTo>
                  <a:pt x="8065404" y="0"/>
                </a:lnTo>
                <a:lnTo>
                  <a:pt x="8065404" y="4179346"/>
                </a:lnTo>
                <a:lnTo>
                  <a:pt x="0" y="41793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80201" y="1775267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2" y="0"/>
                </a:lnTo>
                <a:lnTo>
                  <a:pt x="601932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67284" y="8835624"/>
            <a:ext cx="2806931" cy="442151"/>
            <a:chOff x="0" y="0"/>
            <a:chExt cx="739274" cy="1164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hlinkClick r:id="rId13" action="ppaction://hlinksldjump"/>
                </a:rPr>
                <a:t>Back to Agenda Page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23526" y="3964680"/>
            <a:ext cx="5122470" cy="3552364"/>
            <a:chOff x="0" y="0"/>
            <a:chExt cx="6829960" cy="4736486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4"/>
            <a:srcRect l="0" t="25911" r="0" b="25911"/>
            <a:stretch>
              <a:fillRect/>
            </a:stretch>
          </p:blipFill>
          <p:spPr>
            <a:xfrm flipH="false" flipV="false">
              <a:off x="0" y="0"/>
              <a:ext cx="6829960" cy="4736486"/>
            </a:xfrm>
            <a:prstGeom prst="rect">
              <a:avLst/>
            </a:prstGeom>
          </p:spPr>
        </p:pic>
      </p:grpSp>
      <p:sp>
        <p:nvSpPr>
          <p:cNvPr name="Freeform 22" id="22"/>
          <p:cNvSpPr/>
          <p:nvPr/>
        </p:nvSpPr>
        <p:spPr>
          <a:xfrm flipH="false" flipV="false" rot="0">
            <a:off x="5866480" y="7423778"/>
            <a:ext cx="4095173" cy="1853996"/>
          </a:xfrm>
          <a:custGeom>
            <a:avLst/>
            <a:gdLst/>
            <a:ahLst/>
            <a:cxnLst/>
            <a:rect r="r" b="b" t="t" l="l"/>
            <a:pathLst>
              <a:path h="1853996" w="4095173">
                <a:moveTo>
                  <a:pt x="0" y="0"/>
                </a:moveTo>
                <a:lnTo>
                  <a:pt x="4095172" y="0"/>
                </a:lnTo>
                <a:lnTo>
                  <a:pt x="4095172" y="1853996"/>
                </a:lnTo>
                <a:lnTo>
                  <a:pt x="0" y="1853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628252" y="2569364"/>
            <a:ext cx="670805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</a:rPr>
              <a:t>Hi, I'm the Problem!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35052" y="9835411"/>
            <a:ext cx="653540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Titillium Web"/>
              </a:rPr>
              <a:t>Your paragraph text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93575" y="6436174"/>
            <a:ext cx="4282616" cy="284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682">
                <a:solidFill>
                  <a:srgbClr val="000000"/>
                </a:solidFill>
                <a:latin typeface="Titillium Web"/>
              </a:rPr>
              <a:t>why use  UI/UX? is UI different from UX? if so how?</a:t>
            </a:r>
          </a:p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sz="2682">
                <a:solidFill>
                  <a:srgbClr val="000000"/>
                </a:solidFill>
                <a:latin typeface="Titillium Web"/>
              </a:rPr>
              <a:t>where can we do this? what is the use of UI/UX? we have lots of doubt so, lets learn them Here!!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325" y="-109855"/>
            <a:ext cx="9260283" cy="5033335"/>
          </a:xfrm>
          <a:custGeom>
            <a:avLst/>
            <a:gdLst/>
            <a:ahLst/>
            <a:cxnLst/>
            <a:rect r="r" b="b" t="t" l="l"/>
            <a:pathLst>
              <a:path h="5033335" w="9260283">
                <a:moveTo>
                  <a:pt x="0" y="0"/>
                </a:moveTo>
                <a:lnTo>
                  <a:pt x="9260282" y="0"/>
                </a:lnTo>
                <a:lnTo>
                  <a:pt x="9260282" y="5033335"/>
                </a:lnTo>
                <a:lnTo>
                  <a:pt x="0" y="5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325" y="-2164449"/>
            <a:ext cx="9421330" cy="7228730"/>
          </a:xfrm>
          <a:custGeom>
            <a:avLst/>
            <a:gdLst/>
            <a:ahLst/>
            <a:cxnLst/>
            <a:rect r="r" b="b" t="t" l="l"/>
            <a:pathLst>
              <a:path h="7228730" w="9421330">
                <a:moveTo>
                  <a:pt x="0" y="0"/>
                </a:moveTo>
                <a:lnTo>
                  <a:pt x="9421330" y="0"/>
                </a:lnTo>
                <a:lnTo>
                  <a:pt x="9421330" y="7228730"/>
                </a:lnTo>
                <a:lnTo>
                  <a:pt x="0" y="722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32063" y="3064038"/>
            <a:ext cx="5719206" cy="8024396"/>
            <a:chOff x="0" y="0"/>
            <a:chExt cx="7625608" cy="1069919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rot="0">
            <a:off x="6092121" y="5396146"/>
            <a:ext cx="5196476" cy="0"/>
          </a:xfrm>
          <a:prstGeom prst="line">
            <a:avLst/>
          </a:prstGeom>
          <a:ln cap="flat" w="952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1984158" y="1383947"/>
            <a:ext cx="5719206" cy="8024396"/>
            <a:chOff x="0" y="0"/>
            <a:chExt cx="7625608" cy="1069919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 rot="0">
            <a:off x="12144216" y="3716055"/>
            <a:ext cx="5196476" cy="0"/>
          </a:xfrm>
          <a:prstGeom prst="line">
            <a:avLst/>
          </a:prstGeom>
          <a:ln cap="flat" w="952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28700" y="9228759"/>
            <a:ext cx="2806931" cy="442151"/>
            <a:chOff x="0" y="0"/>
            <a:chExt cx="739274" cy="1164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hlinkClick r:id="rId9" action="ppaction://hlinksldjump"/>
                </a:rPr>
                <a:t>Back to Agenda Page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547894" y="1940088"/>
            <a:ext cx="47119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UX vs UI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6238" y="7150186"/>
            <a:ext cx="413560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Titillium Web Italics"/>
              </a:rPr>
              <a:t>its dependents on how it works</a:t>
            </a:r>
          </a:p>
          <a:p>
            <a:pPr algn="l"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Titillium Web Italics"/>
              </a:rPr>
              <a:t>how somebody uses it</a:t>
            </a:r>
          </a:p>
          <a:p>
            <a:pPr algn="l"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Titillium Web Italics"/>
              </a:rPr>
              <a:t>products that delight the user for their effectiveness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38333" y="5470096"/>
            <a:ext cx="4135606" cy="175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Titillium Web"/>
              </a:rPr>
              <a:t>i</a:t>
            </a:r>
            <a:r>
              <a:rPr lang="en-US" sz="2000">
                <a:solidFill>
                  <a:srgbClr val="0D0D0D"/>
                </a:solidFill>
                <a:latin typeface="Titillium Web Italics"/>
              </a:rPr>
              <a:t>its mostly dependent on the way it looks</a:t>
            </a:r>
          </a:p>
          <a:p>
            <a:pPr algn="l"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Titillium Web Italics"/>
              </a:rPr>
              <a:t>products that end up for the delight of the users asthetics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486506" y="4656780"/>
            <a:ext cx="433506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499" spc="624">
                <a:solidFill>
                  <a:srgbClr val="0D0D0D"/>
                </a:solidFill>
                <a:latin typeface="Titillium Web"/>
              </a:rPr>
              <a:t>USER EXPEIRENCE DESIGN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38333" y="2878300"/>
            <a:ext cx="413560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499" spc="624">
                <a:solidFill>
                  <a:srgbClr val="0D0D0D"/>
                </a:solidFill>
                <a:latin typeface="Titillium Web"/>
              </a:rPr>
              <a:t>USER INTERFACE DESIGN 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547894" y="5735094"/>
            <a:ext cx="2645096" cy="2645096"/>
          </a:xfrm>
          <a:custGeom>
            <a:avLst/>
            <a:gdLst/>
            <a:ahLst/>
            <a:cxnLst/>
            <a:rect r="r" b="b" t="t" l="l"/>
            <a:pathLst>
              <a:path h="2645096" w="2645096">
                <a:moveTo>
                  <a:pt x="0" y="0"/>
                </a:moveTo>
                <a:lnTo>
                  <a:pt x="2645096" y="0"/>
                </a:lnTo>
                <a:lnTo>
                  <a:pt x="2645096" y="2645096"/>
                </a:lnTo>
                <a:lnTo>
                  <a:pt x="0" y="2645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F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71339" y="551251"/>
            <a:ext cx="6816661" cy="5230238"/>
          </a:xfrm>
          <a:custGeom>
            <a:avLst/>
            <a:gdLst/>
            <a:ahLst/>
            <a:cxnLst/>
            <a:rect r="r" b="b" t="t" l="l"/>
            <a:pathLst>
              <a:path h="5230238" w="6816661">
                <a:moveTo>
                  <a:pt x="0" y="0"/>
                </a:moveTo>
                <a:lnTo>
                  <a:pt x="6816661" y="0"/>
                </a:lnTo>
                <a:lnTo>
                  <a:pt x="6816661" y="5230238"/>
                </a:lnTo>
                <a:lnTo>
                  <a:pt x="0" y="523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4834" y="1201360"/>
            <a:ext cx="8422826" cy="6462604"/>
            <a:chOff x="0" y="0"/>
            <a:chExt cx="11230434" cy="861680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29008" y="1937882"/>
              <a:ext cx="9535629" cy="6230293"/>
              <a:chOff x="0" y="0"/>
              <a:chExt cx="1883581" cy="12306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83581" cy="1230675"/>
              </a:xfrm>
              <a:custGeom>
                <a:avLst/>
                <a:gdLst/>
                <a:ahLst/>
                <a:cxnLst/>
                <a:rect r="r" b="b" t="t" l="l"/>
                <a:pathLst>
                  <a:path h="1230675" w="1883581">
                    <a:moveTo>
                      <a:pt x="0" y="0"/>
                    </a:moveTo>
                    <a:lnTo>
                      <a:pt x="1883581" y="0"/>
                    </a:lnTo>
                    <a:lnTo>
                      <a:pt x="1883581" y="1230675"/>
                    </a:lnTo>
                    <a:lnTo>
                      <a:pt x="0" y="1230675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883581" cy="126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30434" cy="8616806"/>
            </a:xfrm>
            <a:custGeom>
              <a:avLst/>
              <a:gdLst/>
              <a:ahLst/>
              <a:cxnLst/>
              <a:rect r="r" b="b" t="t" l="l"/>
              <a:pathLst>
                <a:path h="8616806" w="11230434">
                  <a:moveTo>
                    <a:pt x="0" y="0"/>
                  </a:moveTo>
                  <a:lnTo>
                    <a:pt x="11230434" y="0"/>
                  </a:lnTo>
                  <a:lnTo>
                    <a:pt x="11230434" y="8616806"/>
                  </a:lnTo>
                  <a:lnTo>
                    <a:pt x="0" y="8616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70408" y="1028700"/>
            <a:ext cx="6594370" cy="3725898"/>
            <a:chOff x="0" y="0"/>
            <a:chExt cx="8792493" cy="496786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15471" r="0" b="15471"/>
            <a:stretch>
              <a:fillRect/>
            </a:stretch>
          </p:blipFill>
          <p:spPr>
            <a:xfrm flipH="false" flipV="false">
              <a:off x="0" y="0"/>
              <a:ext cx="8792493" cy="496786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7410629" y="5143500"/>
            <a:ext cx="5865801" cy="6651939"/>
            <a:chOff x="0" y="0"/>
            <a:chExt cx="7821068" cy="8869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21068" cy="8869252"/>
            </a:xfrm>
            <a:custGeom>
              <a:avLst/>
              <a:gdLst/>
              <a:ahLst/>
              <a:cxnLst/>
              <a:rect r="r" b="b" t="t" l="l"/>
              <a:pathLst>
                <a:path h="8869252" w="7821068">
                  <a:moveTo>
                    <a:pt x="0" y="0"/>
                  </a:moveTo>
                  <a:lnTo>
                    <a:pt x="7821068" y="0"/>
                  </a:lnTo>
                  <a:lnTo>
                    <a:pt x="7821068" y="8869252"/>
                  </a:lnTo>
                  <a:lnTo>
                    <a:pt x="0" y="886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49552" y="1198832"/>
              <a:ext cx="7532890" cy="6925461"/>
              <a:chOff x="0" y="0"/>
              <a:chExt cx="1487978" cy="136799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DC77B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487978" cy="14060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5665602" y="7031974"/>
            <a:ext cx="810688" cy="1046158"/>
          </a:xfrm>
          <a:custGeom>
            <a:avLst/>
            <a:gdLst/>
            <a:ahLst/>
            <a:cxnLst/>
            <a:rect r="r" b="b" t="t" l="l"/>
            <a:pathLst>
              <a:path h="1046158" w="810688">
                <a:moveTo>
                  <a:pt x="0" y="0"/>
                </a:moveTo>
                <a:lnTo>
                  <a:pt x="810688" y="0"/>
                </a:lnTo>
                <a:lnTo>
                  <a:pt x="810688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69567" y="7555053"/>
            <a:ext cx="3189733" cy="1548470"/>
          </a:xfrm>
          <a:custGeom>
            <a:avLst/>
            <a:gdLst/>
            <a:ahLst/>
            <a:cxnLst/>
            <a:rect r="r" b="b" t="t" l="l"/>
            <a:pathLst>
              <a:path h="1548470" w="3189733">
                <a:moveTo>
                  <a:pt x="0" y="0"/>
                </a:moveTo>
                <a:lnTo>
                  <a:pt x="3189733" y="0"/>
                </a:lnTo>
                <a:lnTo>
                  <a:pt x="3189733" y="1548470"/>
                </a:lnTo>
                <a:lnTo>
                  <a:pt x="0" y="1548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4753" y="4180887"/>
            <a:ext cx="520619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3600">
                <a:solidFill>
                  <a:srgbClr val="0D0D0D"/>
                </a:solidFill>
                <a:latin typeface="Titillium Web Bold"/>
              </a:rPr>
              <a:t>Purpose of UX</a:t>
            </a:r>
          </a:p>
        </p:txBody>
      </p:sp>
      <p:sp>
        <p:nvSpPr>
          <p:cNvPr name="TextBox 22" id="22"/>
          <p:cNvSpPr txBox="true"/>
          <p:nvPr/>
        </p:nvSpPr>
        <p:spPr>
          <a:xfrm rot="-60000">
            <a:off x="7745875" y="6609698"/>
            <a:ext cx="5194477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D0D0D"/>
                </a:solidFill>
                <a:latin typeface="Titillium Web Italics"/>
              </a:rPr>
              <a:t>create products that provide meaningful and relavent experience to users. these arealso invovled in research,designing,testing and evaluating products and improving them.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1590" y="1417286"/>
            <a:ext cx="8189232" cy="3513925"/>
          </a:xfrm>
          <a:custGeom>
            <a:avLst/>
            <a:gdLst/>
            <a:ahLst/>
            <a:cxnLst/>
            <a:rect r="r" b="b" t="t" l="l"/>
            <a:pathLst>
              <a:path h="3513925" w="8189232">
                <a:moveTo>
                  <a:pt x="0" y="0"/>
                </a:moveTo>
                <a:lnTo>
                  <a:pt x="8189232" y="0"/>
                </a:lnTo>
                <a:lnTo>
                  <a:pt x="8189232" y="3513925"/>
                </a:lnTo>
                <a:lnTo>
                  <a:pt x="0" y="351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45326" y="1417286"/>
            <a:ext cx="5213974" cy="6762750"/>
            <a:chOff x="0" y="0"/>
            <a:chExt cx="1373228" cy="17811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3228" cy="1781136"/>
            </a:xfrm>
            <a:custGeom>
              <a:avLst/>
              <a:gdLst/>
              <a:ahLst/>
              <a:cxnLst/>
              <a:rect r="r" b="b" t="t" l="l"/>
              <a:pathLst>
                <a:path h="1781136" w="1373228">
                  <a:moveTo>
                    <a:pt x="0" y="0"/>
                  </a:moveTo>
                  <a:lnTo>
                    <a:pt x="1373228" y="0"/>
                  </a:lnTo>
                  <a:lnTo>
                    <a:pt x="1373228" y="1781136"/>
                  </a:lnTo>
                  <a:lnTo>
                    <a:pt x="0" y="178113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3228" cy="1819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45326" y="1028700"/>
            <a:ext cx="5213974" cy="7151336"/>
          </a:xfrm>
          <a:custGeom>
            <a:avLst/>
            <a:gdLst/>
            <a:ahLst/>
            <a:cxnLst/>
            <a:rect r="r" b="b" t="t" l="l"/>
            <a:pathLst>
              <a:path h="7151336" w="5213974">
                <a:moveTo>
                  <a:pt x="0" y="0"/>
                </a:moveTo>
                <a:lnTo>
                  <a:pt x="5213974" y="0"/>
                </a:lnTo>
                <a:lnTo>
                  <a:pt x="5213974" y="7151336"/>
                </a:lnTo>
                <a:lnTo>
                  <a:pt x="0" y="715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57575" y="4604368"/>
            <a:ext cx="7775091" cy="4961922"/>
            <a:chOff x="0" y="0"/>
            <a:chExt cx="10366788" cy="66158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129496"/>
              <a:ext cx="10053673" cy="5119840"/>
              <a:chOff x="0" y="0"/>
              <a:chExt cx="1985911" cy="10113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85911" cy="1011326"/>
              </a:xfrm>
              <a:custGeom>
                <a:avLst/>
                <a:gdLst/>
                <a:ahLst/>
                <a:cxnLst/>
                <a:rect r="r" b="b" t="t" l="l"/>
                <a:pathLst>
                  <a:path h="1011326" w="1985911">
                    <a:moveTo>
                      <a:pt x="0" y="0"/>
                    </a:moveTo>
                    <a:lnTo>
                      <a:pt x="1985911" y="0"/>
                    </a:lnTo>
                    <a:lnTo>
                      <a:pt x="1985911" y="1011326"/>
                    </a:lnTo>
                    <a:lnTo>
                      <a:pt x="0" y="1011326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85911" cy="10494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66788" cy="6615896"/>
            </a:xfrm>
            <a:custGeom>
              <a:avLst/>
              <a:gdLst/>
              <a:ahLst/>
              <a:cxnLst/>
              <a:rect r="r" b="b" t="t" l="l"/>
              <a:pathLst>
                <a:path h="6615896" w="10366788">
                  <a:moveTo>
                    <a:pt x="0" y="0"/>
                  </a:moveTo>
                  <a:lnTo>
                    <a:pt x="10366788" y="0"/>
                  </a:lnTo>
                  <a:lnTo>
                    <a:pt x="10366788" y="6615896"/>
                  </a:lnTo>
                  <a:lnTo>
                    <a:pt x="0" y="6615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52369" y="9046811"/>
            <a:ext cx="2806931" cy="442151"/>
            <a:chOff x="0" y="0"/>
            <a:chExt cx="739274" cy="1164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hlinkClick r:id="rId11" action="ppaction://hlinksldjump"/>
                </a:rPr>
                <a:t>Back to Agenda Page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1590" y="6875111"/>
            <a:ext cx="2958081" cy="1436014"/>
          </a:xfrm>
          <a:custGeom>
            <a:avLst/>
            <a:gdLst/>
            <a:ahLst/>
            <a:cxnLst/>
            <a:rect r="r" b="b" t="t" l="l"/>
            <a:pathLst>
              <a:path h="1436014" w="2958081">
                <a:moveTo>
                  <a:pt x="0" y="0"/>
                </a:moveTo>
                <a:lnTo>
                  <a:pt x="2958081" y="0"/>
                </a:lnTo>
                <a:lnTo>
                  <a:pt x="2958081" y="1436014"/>
                </a:lnTo>
                <a:lnTo>
                  <a:pt x="0" y="1436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132766" y="1624829"/>
            <a:ext cx="5039094" cy="6399866"/>
            <a:chOff x="0" y="0"/>
            <a:chExt cx="780688" cy="9915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0688" cy="991507"/>
            </a:xfrm>
            <a:custGeom>
              <a:avLst/>
              <a:gdLst/>
              <a:ahLst/>
              <a:cxnLst/>
              <a:rect r="r" b="b" t="t" l="l"/>
              <a:pathLst>
                <a:path h="991507" w="780688">
                  <a:moveTo>
                    <a:pt x="35337" y="0"/>
                  </a:moveTo>
                  <a:lnTo>
                    <a:pt x="745351" y="0"/>
                  </a:lnTo>
                  <a:cubicBezTo>
                    <a:pt x="764867" y="0"/>
                    <a:pt x="780688" y="15821"/>
                    <a:pt x="780688" y="35337"/>
                  </a:cubicBezTo>
                  <a:lnTo>
                    <a:pt x="780688" y="956170"/>
                  </a:lnTo>
                  <a:cubicBezTo>
                    <a:pt x="780688" y="965542"/>
                    <a:pt x="776965" y="974530"/>
                    <a:pt x="770338" y="981157"/>
                  </a:cubicBezTo>
                  <a:cubicBezTo>
                    <a:pt x="763711" y="987784"/>
                    <a:pt x="754723" y="991507"/>
                    <a:pt x="745351" y="991507"/>
                  </a:cubicBezTo>
                  <a:lnTo>
                    <a:pt x="35337" y="991507"/>
                  </a:lnTo>
                  <a:cubicBezTo>
                    <a:pt x="25965" y="991507"/>
                    <a:pt x="16977" y="987784"/>
                    <a:pt x="10350" y="981157"/>
                  </a:cubicBezTo>
                  <a:cubicBezTo>
                    <a:pt x="3723" y="974530"/>
                    <a:pt x="0" y="965542"/>
                    <a:pt x="0" y="956170"/>
                  </a:cubicBezTo>
                  <a:lnTo>
                    <a:pt x="0" y="35337"/>
                  </a:lnTo>
                  <a:cubicBezTo>
                    <a:pt x="0" y="25965"/>
                    <a:pt x="3723" y="16977"/>
                    <a:pt x="10350" y="10350"/>
                  </a:cubicBezTo>
                  <a:cubicBezTo>
                    <a:pt x="16977" y="3723"/>
                    <a:pt x="25965" y="0"/>
                    <a:pt x="35337" y="0"/>
                  </a:cubicBezTo>
                  <a:close/>
                </a:path>
              </a:pathLst>
            </a:custGeom>
            <a:blipFill>
              <a:blip r:embed="rId14"/>
              <a:stretch>
                <a:fillRect l="-34788" t="0" r="-3478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00988" y="2749986"/>
            <a:ext cx="741043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Purpose of UI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68562" y="6218741"/>
            <a:ext cx="6153117" cy="209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2992">
                <a:solidFill>
                  <a:srgbClr val="0D0D0D"/>
                </a:solidFill>
                <a:latin typeface="Titillium Web Italics"/>
              </a:rPr>
              <a:t>these are used to build interface in software . their main purpose is to make sure that the app or website looks Appeling at a glance to users.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77803" y="551251"/>
            <a:ext cx="12810197" cy="9735749"/>
          </a:xfrm>
          <a:custGeom>
            <a:avLst/>
            <a:gdLst/>
            <a:ahLst/>
            <a:cxnLst/>
            <a:rect r="r" b="b" t="t" l="l"/>
            <a:pathLst>
              <a:path h="9735749" w="12810197">
                <a:moveTo>
                  <a:pt x="0" y="0"/>
                </a:moveTo>
                <a:lnTo>
                  <a:pt x="12810197" y="0"/>
                </a:lnTo>
                <a:lnTo>
                  <a:pt x="12810197" y="9735749"/>
                </a:lnTo>
                <a:lnTo>
                  <a:pt x="0" y="973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6431" y="5419125"/>
            <a:ext cx="4701082" cy="5686500"/>
            <a:chOff x="0" y="0"/>
            <a:chExt cx="6268109" cy="75820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549487"/>
              <a:ext cx="6268109" cy="7032513"/>
              <a:chOff x="0" y="0"/>
              <a:chExt cx="1238145" cy="13891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38145" cy="1389138"/>
              </a:xfrm>
              <a:custGeom>
                <a:avLst/>
                <a:gdLst/>
                <a:ahLst/>
                <a:cxnLst/>
                <a:rect r="r" b="b" t="t" l="l"/>
                <a:pathLst>
                  <a:path h="1389138" w="1238145">
                    <a:moveTo>
                      <a:pt x="0" y="0"/>
                    </a:moveTo>
                    <a:lnTo>
                      <a:pt x="1238145" y="0"/>
                    </a:lnTo>
                    <a:lnTo>
                      <a:pt x="1238145" y="1389138"/>
                    </a:lnTo>
                    <a:lnTo>
                      <a:pt x="0" y="138913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38145" cy="14272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68109" cy="7108165"/>
            </a:xfrm>
            <a:custGeom>
              <a:avLst/>
              <a:gdLst/>
              <a:ahLst/>
              <a:cxnLst/>
              <a:rect r="r" b="b" t="t" l="l"/>
              <a:pathLst>
                <a:path h="7108165" w="6268109">
                  <a:moveTo>
                    <a:pt x="0" y="0"/>
                  </a:moveTo>
                  <a:lnTo>
                    <a:pt x="6268109" y="0"/>
                  </a:lnTo>
                  <a:lnTo>
                    <a:pt x="6268109" y="7108165"/>
                  </a:lnTo>
                  <a:lnTo>
                    <a:pt x="0" y="710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54605" y="2576754"/>
            <a:ext cx="2501378" cy="2510040"/>
            <a:chOff x="0" y="0"/>
            <a:chExt cx="3335170" cy="334672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27471" r="73953" b="27471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2075346" y="2576754"/>
            <a:ext cx="2501378" cy="2510040"/>
            <a:chOff x="0" y="0"/>
            <a:chExt cx="3335170" cy="334672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27569" t="24952" r="29047" b="0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5081549" y="2576754"/>
            <a:ext cx="2501378" cy="2510040"/>
            <a:chOff x="0" y="0"/>
            <a:chExt cx="3335170" cy="334672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/>
            <a:srcRect l="64104" t="29137" r="0" b="8767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9054605" y="6119271"/>
            <a:ext cx="2501378" cy="2510040"/>
            <a:chOff x="0" y="0"/>
            <a:chExt cx="3335170" cy="334672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9"/>
            <a:srcRect l="0" t="32156" r="79994" b="32156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2075346" y="6119271"/>
            <a:ext cx="2501378" cy="2510040"/>
            <a:chOff x="0" y="0"/>
            <a:chExt cx="3335170" cy="334672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0"/>
            <a:srcRect l="4906" t="0" r="4906" b="0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15081549" y="6119271"/>
            <a:ext cx="2501378" cy="2510040"/>
            <a:chOff x="0" y="0"/>
            <a:chExt cx="3335170" cy="334672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1"/>
            <a:srcRect l="172" t="0" r="172" b="0"/>
            <a:stretch>
              <a:fillRect/>
            </a:stretch>
          </p:blipFill>
          <p:spPr>
            <a:xfrm flipH="false" flipV="false"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5812962" y="6200715"/>
            <a:ext cx="2337001" cy="2061660"/>
            <a:chOff x="0" y="0"/>
            <a:chExt cx="3464467" cy="30562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64468" cy="3056290"/>
            </a:xfrm>
            <a:custGeom>
              <a:avLst/>
              <a:gdLst/>
              <a:ahLst/>
              <a:cxnLst/>
              <a:rect r="r" b="b" t="t" l="l"/>
              <a:pathLst>
                <a:path h="3056290" w="3464468">
                  <a:moveTo>
                    <a:pt x="99383" y="0"/>
                  </a:moveTo>
                  <a:lnTo>
                    <a:pt x="3365085" y="0"/>
                  </a:lnTo>
                  <a:cubicBezTo>
                    <a:pt x="3391443" y="0"/>
                    <a:pt x="3416721" y="10471"/>
                    <a:pt x="3435359" y="29109"/>
                  </a:cubicBezTo>
                  <a:cubicBezTo>
                    <a:pt x="3453997" y="47746"/>
                    <a:pt x="3464468" y="73025"/>
                    <a:pt x="3464468" y="99383"/>
                  </a:cubicBezTo>
                  <a:lnTo>
                    <a:pt x="3464468" y="2956908"/>
                  </a:lnTo>
                  <a:cubicBezTo>
                    <a:pt x="3464468" y="3011795"/>
                    <a:pt x="3419972" y="3056290"/>
                    <a:pt x="3365085" y="3056290"/>
                  </a:cubicBezTo>
                  <a:lnTo>
                    <a:pt x="99383" y="3056290"/>
                  </a:lnTo>
                  <a:cubicBezTo>
                    <a:pt x="73025" y="3056290"/>
                    <a:pt x="47746" y="3045820"/>
                    <a:pt x="29109" y="3027182"/>
                  </a:cubicBezTo>
                  <a:cubicBezTo>
                    <a:pt x="10471" y="3008544"/>
                    <a:pt x="0" y="2983266"/>
                    <a:pt x="0" y="2956908"/>
                  </a:cubicBezTo>
                  <a:lnTo>
                    <a:pt x="0" y="99383"/>
                  </a:lnTo>
                  <a:cubicBezTo>
                    <a:pt x="0" y="73025"/>
                    <a:pt x="10471" y="47746"/>
                    <a:pt x="29109" y="29109"/>
                  </a:cubicBezTo>
                  <a:cubicBezTo>
                    <a:pt x="47746" y="10471"/>
                    <a:pt x="73025" y="0"/>
                    <a:pt x="99383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464467" cy="309439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 Semi-Bold"/>
                </a:rPr>
                <a:t>there are many design tool available in the market the famously known one is figma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06431" y="2317256"/>
            <a:ext cx="470108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3600" u="none">
                <a:solidFill>
                  <a:srgbClr val="0D0D0D"/>
                </a:solidFill>
                <a:latin typeface="Titillium Web Bold"/>
              </a:rPr>
              <a:t>Design Tools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2848" y="7032381"/>
            <a:ext cx="4166497" cy="159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0D0D0D"/>
                </a:solidFill>
                <a:latin typeface="Titillium Web"/>
              </a:rPr>
              <a:t>Design Tool -  they help in formating 3D,2D images . creates  basic layout for products</a:t>
            </a:r>
          </a:p>
          <a:p>
            <a:pPr algn="ctr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0866" y="6217239"/>
            <a:ext cx="7093134" cy="4849124"/>
            <a:chOff x="0" y="0"/>
            <a:chExt cx="9457512" cy="6465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19873" y="388318"/>
              <a:ext cx="8102908" cy="6077181"/>
            </a:xfrm>
            <a:custGeom>
              <a:avLst/>
              <a:gdLst/>
              <a:ahLst/>
              <a:cxnLst/>
              <a:rect r="r" b="b" t="t" l="l"/>
              <a:pathLst>
                <a:path h="6077181" w="8102908">
                  <a:moveTo>
                    <a:pt x="0" y="0"/>
                  </a:moveTo>
                  <a:lnTo>
                    <a:pt x="8102908" y="0"/>
                  </a:lnTo>
                  <a:lnTo>
                    <a:pt x="8102908" y="6077181"/>
                  </a:lnTo>
                  <a:lnTo>
                    <a:pt x="0" y="6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57512" cy="6465499"/>
            </a:xfrm>
            <a:custGeom>
              <a:avLst/>
              <a:gdLst/>
              <a:ahLst/>
              <a:cxnLst/>
              <a:rect r="r" b="b" t="t" l="l"/>
              <a:pathLst>
                <a:path h="6465499" w="9457512">
                  <a:moveTo>
                    <a:pt x="0" y="0"/>
                  </a:moveTo>
                  <a:lnTo>
                    <a:pt x="9457512" y="0"/>
                  </a:lnTo>
                  <a:lnTo>
                    <a:pt x="9457512" y="6465499"/>
                  </a:lnTo>
                  <a:lnTo>
                    <a:pt x="0" y="6465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868276" y="563449"/>
            <a:ext cx="11150307" cy="4663183"/>
            <a:chOff x="0" y="0"/>
            <a:chExt cx="14867076" cy="621757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887728"/>
              <a:ext cx="14867076" cy="4278461"/>
              <a:chOff x="0" y="0"/>
              <a:chExt cx="2936706" cy="84512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936706" cy="845128"/>
              </a:xfrm>
              <a:custGeom>
                <a:avLst/>
                <a:gdLst/>
                <a:ahLst/>
                <a:cxnLst/>
                <a:rect r="r" b="b" t="t" l="l"/>
                <a:pathLst>
                  <a:path h="845128" w="2936706">
                    <a:moveTo>
                      <a:pt x="0" y="0"/>
                    </a:moveTo>
                    <a:lnTo>
                      <a:pt x="2936706" y="0"/>
                    </a:lnTo>
                    <a:lnTo>
                      <a:pt x="2936706" y="845128"/>
                    </a:lnTo>
                    <a:lnTo>
                      <a:pt x="0" y="84512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936706" cy="8832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76958" y="0"/>
              <a:ext cx="14490118" cy="6217578"/>
            </a:xfrm>
            <a:custGeom>
              <a:avLst/>
              <a:gdLst/>
              <a:ahLst/>
              <a:cxnLst/>
              <a:rect r="r" b="b" t="t" l="l"/>
              <a:pathLst>
                <a:path h="6217578" w="14490118">
                  <a:moveTo>
                    <a:pt x="0" y="0"/>
                  </a:moveTo>
                  <a:lnTo>
                    <a:pt x="14490118" y="0"/>
                  </a:lnTo>
                  <a:lnTo>
                    <a:pt x="14490118" y="6217578"/>
                  </a:lnTo>
                  <a:lnTo>
                    <a:pt x="0" y="6217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0331" y="2366942"/>
            <a:ext cx="750419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684138" y="1645668"/>
            <a:ext cx="7603862" cy="3290398"/>
            <a:chOff x="0" y="0"/>
            <a:chExt cx="10138483" cy="438719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684138" y="4321135"/>
            <a:ext cx="7603862" cy="3290398"/>
            <a:chOff x="0" y="0"/>
            <a:chExt cx="10138483" cy="438719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684138" y="6996602"/>
            <a:ext cx="7603862" cy="3290398"/>
            <a:chOff x="0" y="0"/>
            <a:chExt cx="10138483" cy="438719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448715" y="2219305"/>
            <a:ext cx="44295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</a:rPr>
              <a:t>WEBSITE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48715" y="4893204"/>
            <a:ext cx="44295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</a:rPr>
              <a:t>EMAIL</a:t>
            </a:r>
            <a:r>
              <a:rPr lang="en-US" sz="1700" spc="425">
                <a:solidFill>
                  <a:srgbClr val="0D0D0D"/>
                </a:solidFill>
                <a:latin typeface="Titillium Web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48715" y="7556037"/>
            <a:ext cx="44295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</a:rPr>
              <a:t>PHONE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DAF4I2N5dQA</dc:identifier>
  <dcterms:modified xsi:type="dcterms:W3CDTF">2011-08-01T06:04:30Z</dcterms:modified>
  <cp:revision>1</cp:revision>
  <dc:title>UI/UX SEMINAR</dc:title>
</cp:coreProperties>
</file>